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0F99-C38E-844C-8CAD-CE1ED5D9B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77025-B7ED-AB4C-A3EE-4A9F61FFA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854D-2F9F-E84F-BB23-6AA79120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CC8EF-1E74-F64D-B842-85FBB512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7F8D-0564-794F-893A-B743D444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399A-8821-CE44-8ACA-4A4ABEF8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347-722E-BD43-8431-5235A1A23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ED8C-88C2-4145-BBF7-D977AB41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D144-6287-B54E-AC7D-E513314E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D15C2-A8C4-7A4F-A8BD-698BB73E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5F88B-EC1E-2B4D-91A0-7CAA563B9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94695-C66C-D648-842A-652A61B49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CFE0-6D1B-4F44-A3BC-C7E377D2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79031-0960-014C-94FB-2D30E139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1320-C34D-B946-B75C-8BD102E7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5A94-942C-7F45-9E16-D4B65E77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23F1-92D7-D541-9D88-4D84389D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DDF2-0D0B-EE4B-89E4-E36DE48E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0B1F-F46B-3D45-90A4-26E4B060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E6A6-08B5-7741-8076-2079FF61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926F-42CC-7A4F-BBAA-505818C4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3EE82-8B9C-5C4E-A213-D7249907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BC7A-B038-D244-B557-E7112EE1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72A5-C775-9748-BBAC-943F0973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613F-FB38-984F-BC7A-1DA81F1A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5BA9-403D-764A-A88E-F89413F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6978-65B0-F449-9BC2-A40B71FB3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646BD-6DC0-F045-A204-E15CAAFEC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32EF4-F359-1244-BDA7-9CB6D6D7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F17E-C024-704D-99A9-58973791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BF26-D109-354D-A0D1-7DF8DB96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1AB-9FC3-0348-BB00-897D4E75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48C3-5A31-E14B-850A-9DAEDEEB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1CD82-2C68-CE4E-9E4C-4F024E97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DEF33-1E6B-0842-9126-ACD59E591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C0B92-0B56-4546-8641-433FB0C46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746C5-3780-9945-9BC4-0535CBC3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07A73-79C6-934D-8562-B4C6DFE4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AE022-C524-C24E-A92C-8F66CEA8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7853-3080-994E-84A0-B0082A59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9F0F3-2070-084D-8D3D-DF336735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46B85-01A3-E34D-A6EB-9CA3ED7A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8D225-225B-C84A-AF60-73D1768B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27A2C-886D-5B40-B361-E0D8F643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588B7-8A7D-3A4D-80CD-805A4E22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5DB8-6283-DB46-975E-EFEB6BCF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81C1-EDE4-5A45-A738-0FCBE499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B6C5-B14C-9D4F-81BE-52F2C2C4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FCFFB-DDD4-324A-9BAD-CBB236569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7BFD6-515F-1D42-91D3-105D015C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10486-8EC1-FD45-B0BB-36942A5E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D3B77-CBA6-7444-83E7-6FA9EC51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5D9-47C0-8244-871B-F29F2D33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E4CB1-E44E-7C45-BF78-3A72DA50E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12044-AFED-0F4E-9819-EC619227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60A81-4D80-7047-8AFD-F6ACC980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8DF57-8249-D94F-9BF3-B66E679A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A5BEA-32CF-FB45-8246-C5642708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EC5BB-A79F-6C49-9861-6533EA1B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AD94C-D248-3F40-9760-6A97767B5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25E8-8D9C-774C-BC9A-92E811921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B07A-39F4-DC4A-AC19-961DB5CDA6FD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B4FA-89BF-5945-B9E9-A70250D3C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80EB-94C5-B94D-8E00-0035C32A1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C90DF-9FAD-9246-8099-8B637A23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01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1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48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82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3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81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2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15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2025-10-31T01:29:35Z</dcterms:created>
  <dcterms:modified xsi:type="dcterms:W3CDTF">2025-10-31T01:31:15Z</dcterms:modified>
</cp:coreProperties>
</file>